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74" r:id="rId2"/>
    <p:sldId id="275" r:id="rId3"/>
    <p:sldId id="276" r:id="rId4"/>
    <p:sldId id="277" r:id="rId5"/>
    <p:sldId id="278" r:id="rId6"/>
    <p:sldId id="279" r:id="rId7"/>
    <p:sldId id="280" r:id="rId8"/>
    <p:sldId id="281" r:id="rId9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72" d="100"/>
          <a:sy n="72" d="100"/>
        </p:scale>
        <p:origin x="-1096" y="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3B62-CAC1-44EC-BCE6-54F618289269}" type="datetimeFigureOut">
              <a:rPr lang="ar-IQ" smtClean="0"/>
              <a:pPr/>
              <a:t>06/03/1440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788F-F2DD-4333-92ED-C16ECAACF3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3B62-CAC1-44EC-BCE6-54F618289269}" type="datetimeFigureOut">
              <a:rPr lang="ar-IQ" smtClean="0"/>
              <a:pPr/>
              <a:t>06/03/1440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788F-F2DD-4333-92ED-C16ECAACF3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3B62-CAC1-44EC-BCE6-54F618289269}" type="datetimeFigureOut">
              <a:rPr lang="ar-IQ" smtClean="0"/>
              <a:pPr/>
              <a:t>06/03/1440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788F-F2DD-4333-92ED-C16ECAACF3F9}" type="slidenum">
              <a:rPr lang="ar-IQ" smtClean="0"/>
              <a:pPr/>
              <a:t>‹#›</a:t>
            </a:fld>
            <a:endParaRPr lang="ar-IQ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3B62-CAC1-44EC-BCE6-54F618289269}" type="datetimeFigureOut">
              <a:rPr lang="ar-IQ" smtClean="0"/>
              <a:pPr/>
              <a:t>06/03/1440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788F-F2DD-4333-92ED-C16ECAACF3F9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3B62-CAC1-44EC-BCE6-54F618289269}" type="datetimeFigureOut">
              <a:rPr lang="ar-IQ" smtClean="0"/>
              <a:pPr/>
              <a:t>06/03/1440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788F-F2DD-4333-92ED-C16ECAACF3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3B62-CAC1-44EC-BCE6-54F618289269}" type="datetimeFigureOut">
              <a:rPr lang="ar-IQ" smtClean="0"/>
              <a:pPr/>
              <a:t>06/03/1440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788F-F2DD-4333-92ED-C16ECAACF3F9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3B62-CAC1-44EC-BCE6-54F618289269}" type="datetimeFigureOut">
              <a:rPr lang="ar-IQ" smtClean="0"/>
              <a:pPr/>
              <a:t>06/03/1440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788F-F2DD-4333-92ED-C16ECAACF3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3B62-CAC1-44EC-BCE6-54F618289269}" type="datetimeFigureOut">
              <a:rPr lang="ar-IQ" smtClean="0"/>
              <a:pPr/>
              <a:t>06/03/1440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788F-F2DD-4333-92ED-C16ECAACF3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3B62-CAC1-44EC-BCE6-54F618289269}" type="datetimeFigureOut">
              <a:rPr lang="ar-IQ" smtClean="0"/>
              <a:pPr/>
              <a:t>06/03/1440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788F-F2DD-4333-92ED-C16ECAACF3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3B62-CAC1-44EC-BCE6-54F618289269}" type="datetimeFigureOut">
              <a:rPr lang="ar-IQ" smtClean="0"/>
              <a:pPr/>
              <a:t>06/03/1440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788F-F2DD-4333-92ED-C16ECAACF3F9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3B62-CAC1-44EC-BCE6-54F618289269}" type="datetimeFigureOut">
              <a:rPr lang="ar-IQ" smtClean="0"/>
              <a:pPr/>
              <a:t>06/03/1440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788F-F2DD-4333-92ED-C16ECAACF3F9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F103B62-CAC1-44EC-BCE6-54F618289269}" type="datetimeFigureOut">
              <a:rPr lang="ar-IQ" smtClean="0"/>
              <a:pPr/>
              <a:t>06/03/1440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5BB8788F-F2DD-4333-92ED-C16ECAACF3F9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74320" indent="-27432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Tangents&#10;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381000"/>
            <a:ext cx="8153400" cy="5867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Drawing a Circle Tangent to a&#10;Line&#10;R&#10;G&#10;90&#10;o&#10;GivenRadius&#10;Given Line&#10;Tangent Point&#10;Center of Circle&#10;Offset&#10;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457200"/>
            <a:ext cx="8382000" cy="609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Drawing a Tangent to Two Circles&#10;Tangent Points&#10;Tangent Points&#10;C1&#10;C2&#10;C1&#10;C2&#10;T&#10;T&#10;T&#10;T&#10;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381000"/>
            <a:ext cx="8382000" cy="609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Drawing Tangent Arcs:&#10;Acute &amp; Obtuse Angles&#10;R&#10;R&#10;R&#10;R&#10;R&#10;T&#10;T&#10;T&#10;T&#10;Acute Angle&#10;Obtuse Angle&#10;R&#10;Required information prior to&#10;the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381000"/>
            <a:ext cx="8305800" cy="6172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Arc Tangent to:&#10;an Arc and a Straight Line&#10;RG&#10;RD&#10;Given Line&#10;Required information prior to the&#10;construction of an Arc Tange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457200"/>
            <a:ext cx="8382000" cy="5943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 descr="Arc Tangent to two Arcs&#10;cont.&#10;RGâ&#10;RG&#10;Required information prior to&#10;the construction of an Arc&#10;Tangent to Two Arcs:&#10;Radius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381000"/>
            <a:ext cx="8229600" cy="609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Arc Tangent to Two Arcs&#10;cont. Enclosing Both&#10;RG&#10;RGâ&#10;Required&#10;information prior&#10;to the construction&#10;of an Arc Tangent&#10;to Tw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304800"/>
            <a:ext cx="8458200" cy="6248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 descr="Arc Tangent to Two Arcs &amp;&#10;Enclosing One&#10;RG&#10;RGâ&#10;Required information&#10;prior to the&#10;construction of an&#10;Arc Tangent to Two&#10;Arc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304800"/>
            <a:ext cx="8534400" cy="6248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شكل موجة">
  <a:themeElements>
    <a:clrScheme name="شكل موجة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شكل موجة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شكل موجة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289</TotalTime>
  <Words>0</Words>
  <Application>Microsoft Office PowerPoint</Application>
  <PresentationFormat>عرض على الشاشة (3:4)‏</PresentationFormat>
  <Paragraphs>0</Paragraphs>
  <Slides>8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شكل موجة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المقدمة</dc:title>
  <dc:creator>dr salem</dc:creator>
  <cp:lastModifiedBy>hemolysis</cp:lastModifiedBy>
  <cp:revision>82</cp:revision>
  <dcterms:created xsi:type="dcterms:W3CDTF">2018-11-14T06:40:58Z</dcterms:created>
  <dcterms:modified xsi:type="dcterms:W3CDTF">2018-11-14T21:41:13Z</dcterms:modified>
</cp:coreProperties>
</file>